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57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0" d="100"/>
          <a:sy n="60" d="100"/>
        </p:scale>
        <p:origin x="453" y="-1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68948-30B3-4BB0-A4E8-A1DC9B4CB072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53A65-01AF-44DC-9AA5-B02079D80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52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68948-30B3-4BB0-A4E8-A1DC9B4CB072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53A65-01AF-44DC-9AA5-B02079D80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14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68948-30B3-4BB0-A4E8-A1DC9B4CB072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53A65-01AF-44DC-9AA5-B02079D80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794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68948-30B3-4BB0-A4E8-A1DC9B4CB072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53A65-01AF-44DC-9AA5-B02079D80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34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68948-30B3-4BB0-A4E8-A1DC9B4CB072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53A65-01AF-44DC-9AA5-B02079D80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710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68948-30B3-4BB0-A4E8-A1DC9B4CB072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53A65-01AF-44DC-9AA5-B02079D80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3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68948-30B3-4BB0-A4E8-A1DC9B4CB072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53A65-01AF-44DC-9AA5-B02079D80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871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68948-30B3-4BB0-A4E8-A1DC9B4CB072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53A65-01AF-44DC-9AA5-B02079D80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55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68948-30B3-4BB0-A4E8-A1DC9B4CB072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53A65-01AF-44DC-9AA5-B02079D80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02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68948-30B3-4BB0-A4E8-A1DC9B4CB072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53A65-01AF-44DC-9AA5-B02079D80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911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68948-30B3-4BB0-A4E8-A1DC9B4CB072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53A65-01AF-44DC-9AA5-B02079D80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88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68948-30B3-4BB0-A4E8-A1DC9B4CB072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053A65-01AF-44DC-9AA5-B02079D80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468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9" y="1563077"/>
            <a:ext cx="7033847" cy="46892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971" y="3929732"/>
            <a:ext cx="3483425" cy="23225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532" y="1563077"/>
            <a:ext cx="3483864" cy="232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143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598"/>
            <a:ext cx="5760720" cy="38404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578" y="1371598"/>
            <a:ext cx="2852570" cy="19019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578" y="3310126"/>
            <a:ext cx="2852928" cy="190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187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598"/>
            <a:ext cx="5760720" cy="38404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578" y="1371598"/>
            <a:ext cx="2852570" cy="19019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578" y="3310126"/>
            <a:ext cx="2852928" cy="19019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598"/>
            <a:ext cx="5760720" cy="3840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578" y="1371598"/>
            <a:ext cx="2852558" cy="19019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566" y="3310365"/>
            <a:ext cx="2852570" cy="19017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15" y="1371598"/>
            <a:ext cx="5760720" cy="38404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763" y="1371598"/>
            <a:ext cx="2852558" cy="190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91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5" y="1371598"/>
            <a:ext cx="5760720" cy="38404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593" y="1371598"/>
            <a:ext cx="2852570" cy="19019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593" y="3310126"/>
            <a:ext cx="2852928" cy="19019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5" y="1371598"/>
            <a:ext cx="5760720" cy="3840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593" y="1371598"/>
            <a:ext cx="2852558" cy="19019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581" y="3310365"/>
            <a:ext cx="2852570" cy="19017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371598"/>
            <a:ext cx="5760720" cy="38404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778" y="1371598"/>
            <a:ext cx="2852558" cy="19019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45" y="1371597"/>
            <a:ext cx="5753275" cy="38355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582" y="1371597"/>
            <a:ext cx="2852570" cy="19017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581" y="3309886"/>
            <a:ext cx="2852570" cy="189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21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3</cp:revision>
  <dcterms:created xsi:type="dcterms:W3CDTF">2019-07-15T06:01:14Z</dcterms:created>
  <dcterms:modified xsi:type="dcterms:W3CDTF">2019-07-15T06:20:04Z</dcterms:modified>
</cp:coreProperties>
</file>